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3" r:id="rId7"/>
  </p:sldIdLst>
  <p:sldSz cx="9144000" cy="5143500" type="screen16x9"/>
  <p:notesSz cx="6858000" cy="9144000"/>
  <p:embeddedFontLst>
    <p:embeddedFont>
      <p:font typeface="EB Garamond" charset="0"/>
      <p:regular r:id="rId9"/>
      <p:bold r:id="rId10"/>
      <p:italic r:id="rId11"/>
      <p:boldItalic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EB Garamond SemiBold" charset="0"/>
      <p:regular r:id="rId17"/>
      <p:bold r:id="rId18"/>
      <p:italic r:id="rId19"/>
      <p:boldItalic r:id="rId20"/>
    </p:embeddedFont>
    <p:embeddedFont>
      <p:font typeface="Public Sans" charset="0"/>
      <p:regular r:id="rId21"/>
      <p:bold r:id="rId22"/>
      <p:italic r:id="rId23"/>
      <p:boldItalic r:id="rId24"/>
    </p:embeddedFont>
    <p:embeddedFont>
      <p:font typeface="EB Garamond Medium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-1794" y="-75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4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75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89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595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06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08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65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7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8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66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7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8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7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20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1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2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3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4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5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6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7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8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9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30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5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8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1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2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2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6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7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8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9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6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14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7" name="Google Shape;1731;p31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15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7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2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8" name="Google Shape;1738;p317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1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2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299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3" name="Google Shape;1746;p318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00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8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8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9" name="Google Shape;1753;p31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9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56;p3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6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7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14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3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5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6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1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3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53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9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8580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1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83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5" name="Google Shape;1777;p323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182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6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83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84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85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6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8" name="Google Shape;1787;p324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16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9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17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8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19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0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7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38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39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0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1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2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483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4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85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6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9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40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841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2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3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3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9088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4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089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0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40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7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8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8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39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40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41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2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0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49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50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1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2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3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3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4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35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2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3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64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5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5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0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1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2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5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3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2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3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34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1" name="Google Shape;123;p23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5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9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0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1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8" name="Google Shape;131;p23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27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8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9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30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1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2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6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27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28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9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81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2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583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4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5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4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405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06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7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08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9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10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1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2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13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4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75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776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7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8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9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0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1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2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783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58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9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0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61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462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3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4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9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630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1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32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33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1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22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23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4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5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00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01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202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03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7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28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29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30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31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2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8" name="Google Shape;210;p24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9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39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0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1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2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31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32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0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33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4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5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36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37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38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33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6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87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06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06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07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08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09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10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11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12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13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41;p24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39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244;p24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4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247;p246" descr="Ic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0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1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0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0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0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0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0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1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2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3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4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5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6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7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8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9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86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6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870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98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871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72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873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74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5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6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7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8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9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3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3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3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4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4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4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4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586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587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588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589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590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1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2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3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4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595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596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597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8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187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188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89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190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191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2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3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4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5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6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7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8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9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8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1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9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00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1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80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81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82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83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84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5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6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7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8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89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0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91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2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01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02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03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04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05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6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7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8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9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10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11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12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13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4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5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6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7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8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9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0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1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62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63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64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5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6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7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8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95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096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7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8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99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0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01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2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03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04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05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6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7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8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9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36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74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75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38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37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38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4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39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40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42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41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42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8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44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43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44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745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6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7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8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9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0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1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2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3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4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898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2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8987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988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989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90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1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2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3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4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5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6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7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8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9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35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25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36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26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627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28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29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30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51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55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52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56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57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8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9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0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71" name="Google Shape;496;p261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80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381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382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383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384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5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6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7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8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9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4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5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6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7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8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9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0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1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2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63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64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65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66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7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3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00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01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02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03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04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05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06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07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08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09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10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11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2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37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8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9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0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1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42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3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4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5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6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7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8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9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0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1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2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3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4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784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85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86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87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88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89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0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1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2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3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4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5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6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7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8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9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0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1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9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469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0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1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2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3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4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75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6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7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8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9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0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43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44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45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46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47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48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49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0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1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2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3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4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7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8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84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09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10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11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5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86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1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1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14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7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88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15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16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17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9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90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18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19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20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1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92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21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22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2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2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35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6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1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37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8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3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7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40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41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42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9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43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44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45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1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46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47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48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2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3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49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0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51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52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3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4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5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6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5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6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57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58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59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0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1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2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3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4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5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6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7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8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9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0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1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2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3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8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9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70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71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2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3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4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5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6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7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8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9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0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1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2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3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4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5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6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0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1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2" name="Google Shape;735;p272"/>
          <p:cNvCxnSpPr>
            <a:cxnSpLocks/>
            <a:stCxn id="104873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32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3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4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5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6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7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8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9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0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1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2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3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4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5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38;p219"/>
          <p:cNvPicPr preferRelativeResize="0">
            <a:picLocks/>
          </p:cNvPicPr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9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76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7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8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9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66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7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8" name="Google Shape;754;p273"/>
          <p:cNvCxnSpPr>
            <a:cxnSpLocks/>
            <a:stCxn id="1049168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68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9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0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1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2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3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4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75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6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7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8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9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0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1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94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5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696" idx="6"/>
              <a:endCxn id="104970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696" idx="6"/>
              <a:endCxn id="104970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696" idx="6"/>
              <a:endCxn id="1049709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696" idx="6"/>
              <a:endCxn id="1049718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696" idx="6"/>
              <a:endCxn id="104971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696" idx="6"/>
              <a:endCxn id="1049712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696" idx="6"/>
              <a:endCxn id="104970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0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696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697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98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99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0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1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2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3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4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5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6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09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0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1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2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3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4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5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6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7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8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19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0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1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2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3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4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5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26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49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0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8951" idx="6"/>
              <a:endCxn id="1048955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8951" idx="6"/>
              <a:endCxn id="1048961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8951" idx="6"/>
              <a:endCxn id="104896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8951" idx="6"/>
              <a:endCxn id="104897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8951" idx="6"/>
              <a:endCxn id="1048970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8951" idx="6"/>
              <a:endCxn id="104896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8951" idx="6"/>
              <a:endCxn id="104895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17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51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52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53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4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5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6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7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8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1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2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3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0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1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3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74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5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6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7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8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9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0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1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9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302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02" idx="6"/>
              <a:endCxn id="10496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02" idx="6"/>
              <a:endCxn id="10496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02" idx="6"/>
              <a:endCxn id="104961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02" idx="6"/>
              <a:endCxn id="10496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02" idx="6"/>
              <a:endCxn id="104960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02" idx="6"/>
              <a:endCxn id="104960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1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02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5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26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03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4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7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05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6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8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07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8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9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09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10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11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12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1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13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14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2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15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16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617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8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9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0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1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2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3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4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2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62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3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064" idx="6"/>
              <a:endCxn id="10490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064" idx="6"/>
              <a:endCxn id="10490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064" idx="6"/>
              <a:endCxn id="104907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064" idx="6"/>
              <a:endCxn id="104907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064" idx="6"/>
              <a:endCxn id="104907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064" idx="6"/>
              <a:endCxn id="104906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07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64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5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56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65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6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67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8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6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0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71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2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7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4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1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75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6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2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77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8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079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0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1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2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3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4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5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6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0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3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4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15" idx="6"/>
              <a:endCxn id="104881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15" idx="6"/>
              <a:endCxn id="104881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15" idx="6"/>
              <a:endCxn id="10488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15" idx="6"/>
              <a:endCxn id="104882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15" idx="6"/>
              <a:endCxn id="104882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15" idx="6"/>
              <a:endCxn id="104882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2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15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82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83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16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17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18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19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20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21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22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23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24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25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26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27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28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29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30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1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2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3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4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5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6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7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0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41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42" idx="6"/>
              <a:endCxn id="104944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42" idx="6"/>
              <a:endCxn id="104944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42" idx="6"/>
              <a:endCxn id="104944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42" idx="6"/>
              <a:endCxn id="104944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42" idx="6"/>
              <a:endCxn id="1049446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42" idx="6"/>
              <a:endCxn id="10494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4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42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3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4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5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6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7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49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50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1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2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3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4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5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6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7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2;p280"/>
            <p:cNvCxnSpPr>
              <a:cxnSpLocks/>
              <a:stCxn id="1048611" idx="6"/>
              <a:endCxn id="104861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5;p280"/>
            <p:cNvCxnSpPr>
              <a:cxnSpLocks/>
              <a:stCxn id="1048611" idx="6"/>
              <a:endCxn id="104861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7;p280"/>
            <p:cNvCxnSpPr>
              <a:cxnSpLocks/>
              <a:stCxn id="1048611" idx="6"/>
              <a:endCxn id="104861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9;p280"/>
            <p:cNvCxnSpPr>
              <a:cxnSpLocks/>
              <a:stCxn id="1048611" idx="6"/>
              <a:endCxn id="104861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1;p280"/>
            <p:cNvCxnSpPr>
              <a:cxnSpLocks/>
              <a:stCxn id="1048611" idx="6"/>
              <a:endCxn id="10486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3;p280"/>
            <p:cNvCxnSpPr>
              <a:cxnSpLocks/>
              <a:stCxn id="1048611" idx="6"/>
              <a:endCxn id="104861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5;p280"/>
            <p:cNvCxnSpPr>
              <a:cxnSpLocks/>
              <a:endCxn id="104861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11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2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3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5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6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7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18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19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0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1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2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3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4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5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6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55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6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57" idx="6"/>
              <a:endCxn id="1049358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57" idx="6"/>
              <a:endCxn id="104935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57" idx="6"/>
              <a:endCxn id="1049362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57" idx="6"/>
              <a:endCxn id="1049364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57" idx="6"/>
              <a:endCxn id="104936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57" idx="6"/>
              <a:endCxn id="104936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57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8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9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0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1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2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3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4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4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5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242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9216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17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18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19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0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1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2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3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1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9224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25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26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7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8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9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0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1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2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3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4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45;p2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2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44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5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6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7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97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8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899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1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2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3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4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5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6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7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08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9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0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1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2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3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4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5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6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00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01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27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28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02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03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04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29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30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05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06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07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31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32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08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09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10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33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34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11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12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13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14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5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6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7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5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36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37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18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19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0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38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39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1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2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3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0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41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4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5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6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2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43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9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4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0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1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2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33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4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5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6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7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43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4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00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1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5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6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7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02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3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8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9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0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04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5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3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06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7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4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5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6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57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58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59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0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08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09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0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1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2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3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1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2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6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3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4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7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8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9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5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6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0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1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2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7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8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3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4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8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10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11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71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72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2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3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4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73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74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5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6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1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75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76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18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9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0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77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78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1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2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3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24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5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6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7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9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80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1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8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9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2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3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1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3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4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5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4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5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6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6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7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7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8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9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8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0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1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2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43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4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5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6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7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47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48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54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5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56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49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0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57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8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59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1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2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0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1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6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3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4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65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5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6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7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68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69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0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1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2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3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58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9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4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5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0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1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7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8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9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2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3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0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1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2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4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5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3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4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5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6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6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7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8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9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0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1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2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3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1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2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56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57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4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4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4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4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4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5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48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49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50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51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52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59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53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4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5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6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7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8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59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0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1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2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3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4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5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6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7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8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69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0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1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2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3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4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5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6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7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8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9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0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1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2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3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4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85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6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7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8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9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0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1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2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3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4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6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7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76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2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2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0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73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01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02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95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2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53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1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3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494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5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6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9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95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1495;p293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30" name="Google Shape;1497;p293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5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31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32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33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5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26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27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091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7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092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93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94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2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83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4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36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67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37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38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39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9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0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1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893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894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895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896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8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49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50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7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88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89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1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90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1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2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3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94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5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6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97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98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3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4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5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3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14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15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66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16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17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18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19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20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21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22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23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24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1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2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3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4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5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56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93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57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58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59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60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4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61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62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63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64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65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8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06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49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50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51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3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4" name="Google Shape;1601;p30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5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898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8985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7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98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2" name="Google Shape;1610;p30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99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0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01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02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3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04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5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6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2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33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4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34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5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6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1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42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43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44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645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6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47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7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58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59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60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61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96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98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99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73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74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5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267" name="Google Shape;1653;p30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48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9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0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194" name="Google Shape;1659;p30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7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0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88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9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90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1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Google Shape;1669;p3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1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4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6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7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3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36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4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9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0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05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jal1010/projects_mern/tree/main/1-Ecommer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Text Placeholder 1049779"/>
          <p:cNvSpPr>
            <a:spLocks noGrp="1"/>
          </p:cNvSpPr>
          <p:nvPr>
            <p:ph type="body" idx="1"/>
          </p:nvPr>
        </p:nvSpPr>
        <p:spPr>
          <a:xfrm>
            <a:off x="0" y="2450829"/>
            <a:ext cx="3311679" cy="440556"/>
          </a:xfrm>
        </p:spPr>
        <p:txBody>
          <a:bodyPr/>
          <a:lstStyle/>
          <a:p>
            <a:r>
              <a:rPr lang="en-US" dirty="0" smtClean="0"/>
              <a:t>Money Transferring</a:t>
            </a:r>
          </a:p>
          <a:p>
            <a:r>
              <a:rPr lang="en-US" dirty="0" smtClean="0"/>
              <a:t>application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Placeholder 2097310"/>
          <p:cNvPicPr>
            <a:picLocks noGrp="1"/>
          </p:cNvPicPr>
          <p:nvPr>
            <p:ph type="pic" idx="2"/>
          </p:nvPr>
        </p:nvPicPr>
        <p:blipFill>
          <a:blip r:embed="rId2"/>
          <a:srcRect l="6122" r="6122"/>
          <a:stretch>
            <a:fillRect/>
          </a:stretch>
        </p:blipFill>
        <p:spPr>
          <a:xfrm>
            <a:off x="4734046" y="638171"/>
            <a:ext cx="4391321" cy="4007172"/>
          </a:xfrm>
        </p:spPr>
      </p:pic>
      <p:sp>
        <p:nvSpPr>
          <p:cNvPr id="1048584" name="Title 10497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Money Transferring</a:t>
            </a:r>
            <a:br>
              <a:rPr lang="en-US" dirty="0"/>
            </a:br>
            <a:endParaRPr lang="en-IN" dirty="0"/>
          </a:p>
        </p:txBody>
      </p:sp>
      <p:sp>
        <p:nvSpPr>
          <p:cNvPr id="1048585" name="Text Placeholder 104978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simple money transferring application allows users to send and receive money electronically. Users can link their bank accounts or credit/debit cards to the app and transfer funds to other users in real-time. The app may also offer features such as transaction history, notification alerts, and security measures such as two-factor authentication. The user interface is designed to be intuitive and user-friendly.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89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0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1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2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3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6" name="Google Shape;1852;p21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2"/>
          <p:cNvSpPr txBox="1"/>
          <p:nvPr/>
        </p:nvSpPr>
        <p:spPr>
          <a:xfrm>
            <a:off x="568712" y="3799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 smtClean="0"/>
              <a:t>output </a:t>
            </a:r>
            <a:r>
              <a:rPr lang="en-IN" sz="1800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56" y="878185"/>
            <a:ext cx="7388278" cy="3920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1048603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  <a:hlinkClick r:id="rId3"/>
              </a:rPr>
              <a:t>Click Here to see the Project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48604" name="TextBox 1049780"/>
          <p:cNvSpPr txBox="1"/>
          <p:nvPr/>
        </p:nvSpPr>
        <p:spPr>
          <a:xfrm>
            <a:off x="3877443" y="1779800"/>
            <a:ext cx="3081877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763"/>
            <a:r>
              <a:rPr lang="en-IN" sz="2800" dirty="0"/>
              <a:t>https://github.com/Saran-nithish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1863;p21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On-screen Show (16:9)</PresentationFormat>
  <Paragraphs>19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EB Garamond</vt:lpstr>
      <vt:lpstr>Calibri</vt:lpstr>
      <vt:lpstr>EB Garamond SemiBold</vt:lpstr>
      <vt:lpstr>Public Sans</vt:lpstr>
      <vt:lpstr>EB Garamond Medium</vt:lpstr>
      <vt:lpstr>Noto Sans Symbols</vt:lpstr>
      <vt:lpstr>Simple Light</vt:lpstr>
      <vt:lpstr>PowerPoint Presentation</vt:lpstr>
      <vt:lpstr>Money Transferring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</cp:revision>
  <dcterms:created xsi:type="dcterms:W3CDTF">2020-08-12T13:21:46Z</dcterms:created>
  <dcterms:modified xsi:type="dcterms:W3CDTF">2023-04-08T02:34:38Z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6a21347c6c3e4e7a993b1ab0882cceb8</vt:lpwstr>
  </property>
</Properties>
</file>